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04" r:id="rId1"/>
  </p:sldMasterIdLst>
  <p:notesMasterIdLst>
    <p:notesMasterId r:id="rId10"/>
  </p:notesMasterIdLst>
  <p:sldIdLst>
    <p:sldId id="285" r:id="rId2"/>
    <p:sldId id="287" r:id="rId3"/>
    <p:sldId id="289" r:id="rId4"/>
    <p:sldId id="286" r:id="rId5"/>
    <p:sldId id="288" r:id="rId6"/>
    <p:sldId id="292" r:id="rId7"/>
    <p:sldId id="290" r:id="rId8"/>
    <p:sldId id="291" r:id="rId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66CC"/>
    <a:srgbClr val="0066CC"/>
    <a:srgbClr val="33CCFF"/>
    <a:srgbClr val="99CCFF"/>
    <a:srgbClr val="009900"/>
    <a:srgbClr val="33CC33"/>
    <a:srgbClr val="66FF33"/>
    <a:srgbClr val="00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79" autoAdjust="0"/>
    <p:restoredTop sz="94660"/>
  </p:normalViewPr>
  <p:slideViewPr>
    <p:cSldViewPr>
      <p:cViewPr>
        <p:scale>
          <a:sx n="80" d="100"/>
          <a:sy n="80" d="100"/>
        </p:scale>
        <p:origin x="-154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3808B-4E74-4584-B10F-660A936A80EC}" type="datetimeFigureOut">
              <a:rPr lang="th-TH" smtClean="0"/>
              <a:pPr/>
              <a:t>17/04/61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0FA13-6D82-4C7F-8D83-21A183E685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502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17/04/61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708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17/04/61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9675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17/04/61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8202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17/04/61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39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17/04/61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104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17/04/61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187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17/04/61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542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17/04/61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286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17/04/61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702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17/04/61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912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17/04/61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14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0F38A-B798-4F5F-A0C4-7F70C60A4C32}" type="datetimeFigureOut">
              <a:rPr lang="th-TH" smtClean="0"/>
              <a:pPr/>
              <a:t>17/04/61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865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à¸à¸¥à¸à¸²à¸£à¸à¹à¸à¸«à¸²à¸£à¸¹à¸à¸ à¸²à¸à¸ªà¸³à¸«à¸£à¸±à¸ à¸à¸·à¹à¸à¸«à¸¥à¸±à¸à¸ªà¸à¸à¸£à¸²à¸à¸à¹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0"/>
          <a:stretch/>
        </p:blipFill>
        <p:spPr bwMode="auto">
          <a:xfrm>
            <a:off x="-36512" y="27386"/>
            <a:ext cx="9180512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16632"/>
            <a:ext cx="8856984" cy="2185214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1001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3400" b="1" dirty="0" smtClean="0">
                <a:ln w="10541" cmpd="sng">
                  <a:solidFill>
                    <a:srgbClr val="FF66CC"/>
                  </a:solidFill>
                  <a:prstDash val="solid"/>
                </a:ln>
                <a:solidFill>
                  <a:srgbClr val="FFFF00"/>
                </a:solidFill>
                <a:latin typeface="BLK Suphanburi" pitchFamily="2" charset="0"/>
                <a:cs typeface="BLK Suphanburi" pitchFamily="2" charset="0"/>
              </a:rPr>
              <a:t>วันพุธ ที่ </a:t>
            </a:r>
            <a:r>
              <a:rPr lang="th-TH" sz="3400" b="1" dirty="0" smtClean="0">
                <a:ln w="10541" cmpd="sng">
                  <a:solidFill>
                    <a:srgbClr val="FF66CC"/>
                  </a:solidFill>
                  <a:prstDash val="solid"/>
                </a:ln>
                <a:solidFill>
                  <a:srgbClr val="FFFF00"/>
                </a:solidFill>
                <a:latin typeface="kt_smarn" pitchFamily="2" charset="0"/>
                <a:cs typeface="kt_smarn" pitchFamily="2" charset="0"/>
              </a:rPr>
              <a:t>๑๑</a:t>
            </a:r>
            <a:r>
              <a:rPr lang="th-TH" sz="3400" b="1" dirty="0" smtClean="0">
                <a:ln w="10541" cmpd="sng">
                  <a:solidFill>
                    <a:srgbClr val="FF66CC"/>
                  </a:solidFill>
                  <a:prstDash val="solid"/>
                </a:ln>
                <a:solidFill>
                  <a:srgbClr val="FFFF00"/>
                </a:solidFill>
                <a:latin typeface="BLK Suphanburi" pitchFamily="2" charset="0"/>
                <a:cs typeface="BLK Suphanburi" pitchFamily="2" charset="0"/>
              </a:rPr>
              <a:t> เมษายน </a:t>
            </a:r>
            <a:r>
              <a:rPr lang="th-TH" sz="3400" b="1" dirty="0" smtClean="0">
                <a:ln w="10541" cmpd="sng">
                  <a:solidFill>
                    <a:srgbClr val="FF66CC"/>
                  </a:solidFill>
                  <a:prstDash val="solid"/>
                </a:ln>
                <a:solidFill>
                  <a:srgbClr val="FFFF00"/>
                </a:solidFill>
                <a:latin typeface="kt_smarn" pitchFamily="2" charset="0"/>
                <a:cs typeface="kt_smarn" pitchFamily="2" charset="0"/>
              </a:rPr>
              <a:t>๒๕๖๑</a:t>
            </a:r>
            <a:r>
              <a:rPr lang="th-TH" sz="3400" b="1" dirty="0" smtClean="0">
                <a:ln w="10541" cmpd="sng">
                  <a:solidFill>
                    <a:srgbClr val="FF66CC"/>
                  </a:solidFill>
                  <a:prstDash val="solid"/>
                </a:ln>
                <a:solidFill>
                  <a:srgbClr val="FFFF00"/>
                </a:solidFill>
                <a:latin typeface="BLK Suphanburi" pitchFamily="2" charset="0"/>
                <a:cs typeface="BLK Suphanburi" pitchFamily="2" charset="0"/>
              </a:rPr>
              <a:t> นายสมศักดิ์  สุขสม</a:t>
            </a:r>
            <a:r>
              <a:rPr lang="th-TH" sz="3400" b="1" dirty="0" err="1" smtClean="0">
                <a:ln w="10541" cmpd="sng">
                  <a:solidFill>
                    <a:srgbClr val="FF66CC"/>
                  </a:solidFill>
                  <a:prstDash val="solid"/>
                </a:ln>
                <a:solidFill>
                  <a:srgbClr val="FFFF00"/>
                </a:solidFill>
                <a:latin typeface="BLK Suphanburi" pitchFamily="2" charset="0"/>
                <a:cs typeface="BLK Suphanburi" pitchFamily="2" charset="0"/>
              </a:rPr>
              <a:t>โสตร์</a:t>
            </a:r>
            <a:r>
              <a:rPr lang="th-TH" sz="3400" b="1" dirty="0" smtClean="0">
                <a:ln w="10541" cmpd="sng">
                  <a:solidFill>
                    <a:srgbClr val="FF66CC"/>
                  </a:solidFill>
                  <a:prstDash val="solid"/>
                </a:ln>
                <a:solidFill>
                  <a:srgbClr val="FFFF00"/>
                </a:solidFill>
                <a:latin typeface="BLK Suphanburi" pitchFamily="2" charset="0"/>
                <a:cs typeface="BLK Suphanburi" pitchFamily="2" charset="0"/>
              </a:rPr>
              <a:t>           นายด่านศุลกากรปัตตานี และเจ้าหน้าที่ด่านฯ ร่วมกันสรงน้ำพระพุทธรูปและจัดพิธีรดน้ำดำหัวขอพรนายด่านฯ              เนื่องในเทศกาลสงกรานต์ ปี </a:t>
            </a:r>
            <a:r>
              <a:rPr lang="th-TH" sz="3400" b="1" dirty="0" smtClean="0">
                <a:ln w="10541" cmpd="sng">
                  <a:solidFill>
                    <a:srgbClr val="FF66CC"/>
                  </a:solidFill>
                  <a:prstDash val="solid"/>
                </a:ln>
                <a:solidFill>
                  <a:srgbClr val="FFFF00"/>
                </a:solidFill>
                <a:latin typeface="kt_smarn" pitchFamily="2" charset="0"/>
                <a:cs typeface="kt_smarn" pitchFamily="2" charset="0"/>
              </a:rPr>
              <a:t>๒๕๖๑</a:t>
            </a:r>
            <a:r>
              <a:rPr lang="th-TH" sz="3400" b="1" dirty="0" smtClean="0">
                <a:ln w="10541" cmpd="sng">
                  <a:solidFill>
                    <a:srgbClr val="FF66CC"/>
                  </a:solidFill>
                  <a:prstDash val="solid"/>
                </a:ln>
                <a:solidFill>
                  <a:srgbClr val="FFFF00"/>
                </a:solidFill>
                <a:latin typeface="BLK Suphanburi" pitchFamily="2" charset="0"/>
                <a:cs typeface="BLK Suphanburi" pitchFamily="2" charset="0"/>
              </a:rPr>
              <a:t> ณ ด่านศุลกากรปัตตานี</a:t>
            </a:r>
            <a:endParaRPr lang="th-TH" sz="3400" b="1" dirty="0">
              <a:ln w="10541" cmpd="sng">
                <a:solidFill>
                  <a:srgbClr val="FF66CC"/>
                </a:solidFill>
                <a:prstDash val="solid"/>
              </a:ln>
              <a:solidFill>
                <a:srgbClr val="FFFF00"/>
              </a:solidFill>
              <a:latin typeface="BLK Suphanburi" pitchFamily="2" charset="0"/>
              <a:cs typeface="BLK Suphanburi" pitchFamily="2" charset="0"/>
            </a:endParaRPr>
          </a:p>
        </p:txBody>
      </p:sp>
      <p:pic>
        <p:nvPicPr>
          <p:cNvPr id="1027" name="Picture 3" descr="D:\งานธุรการปัจจุบัน\powerpoint กิจกรรม CSR\2561\11 เม.ย.61 ประเพณีสงกรานต์\15234221883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3" b="11184"/>
          <a:stretch/>
        </p:blipFill>
        <p:spPr bwMode="auto">
          <a:xfrm>
            <a:off x="2627784" y="2492896"/>
            <a:ext cx="3857882" cy="3444010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งานธุรการปัจจุบัน\powerpoint กิจกรรม CSR\2561\11 เม.ย.61 ประเพณีสงกรานต์\15234221905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21" y="3382614"/>
            <a:ext cx="2490283" cy="331970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:\งานธุรการปัจจุบัน\powerpoint กิจกรรม CSR\2561\11 เม.ย.61 ประเพณีสงกรานต์\15234221924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635" y="3314185"/>
            <a:ext cx="2443861" cy="33881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1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à¸à¸¥à¸à¸²à¸£à¸à¹à¸à¸«à¸²à¸£à¸¹à¸à¸ à¸²à¸à¸ªà¸³à¸«à¸£à¸±à¸ à¸à¸·à¹à¸à¸«à¸¥à¸±à¸à¸ªà¸à¸à¸£à¸²à¸à¸à¹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0"/>
          <a:stretch/>
        </p:blipFill>
        <p:spPr bwMode="auto">
          <a:xfrm>
            <a:off x="-36512" y="27386"/>
            <a:ext cx="9180512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งานธุรการปัจจุบัน\powerpoint กิจกรรม CSR\2561\11 เม.ย.61 ประเพณีสงกรานต์\15234221945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6" y="188640"/>
            <a:ext cx="2569332" cy="2924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งานธุรการปัจจุบัน\powerpoint กิจกรรม CSR\2561\11 เม.ย.61 ประเพณีสงกรานต์\15234221999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63" y="170522"/>
            <a:ext cx="2495682" cy="2875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งานธุรการปัจจุบัน\powerpoint กิจกรรม CSR\2561\11 เม.ย.61 ประเพณีสงกรานต์\15234222042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0408"/>
            <a:ext cx="2569332" cy="2908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งานธุรการปัจจุบัน\powerpoint กิจกรรม CSR\2561\11 เม.ย.61 ประเพณีสงกรานต์\15234222119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524" y="3518978"/>
            <a:ext cx="2580008" cy="3164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งานธุรการปัจจุบัน\powerpoint กิจกรรม CSR\2561\11 เม.ย.61 ประเพณีสงกรานต์\15234222161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24" y="3546232"/>
            <a:ext cx="2467216" cy="3123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งานธุรการปัจจุบัน\powerpoint กิจกรรม CSR\2561\11 เม.ย.61 ประเพณีสงกรานต์\152342223096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833" y="3546232"/>
            <a:ext cx="2439511" cy="31370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3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à¸à¸¥à¸à¸²à¸£à¸à¹à¸à¸«à¸²à¸£à¸¹à¸à¸ à¸²à¸à¸ªà¸³à¸«à¸£à¸±à¸ à¸à¸·à¹à¸à¸«à¸¥à¸±à¸à¸ªà¸à¸à¸£à¸²à¸à¸à¹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0"/>
          <a:stretch/>
        </p:blipFill>
        <p:spPr bwMode="auto">
          <a:xfrm>
            <a:off x="-36512" y="27386"/>
            <a:ext cx="9180512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งานธุรการปัจจุบัน\powerpoint กิจกรรม CSR\2561\11 เม.ย.61 ประเพณีสงกรานต์\15234222090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2232247" cy="3264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:\งานธุรการปัจจุบัน\powerpoint กิจกรรม CSR\2561\11 เม.ย.61 ประเพณีสงกรานต์\15234222208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9505"/>
            <a:ext cx="2016224" cy="31254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งานธุรการปัจจุบัน\powerpoint กิจกรรม CSR\2561\11 เม.ย.61 ประเพณีสงกรานต์\15234222274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3645024"/>
            <a:ext cx="2232248" cy="3006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งานธุรการปัจจุบัน\powerpoint กิจกรรม CSR\2561\11 เม.ย.61 ประเพณีสงกรานต์\15239362742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73015"/>
            <a:ext cx="2092203" cy="31550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3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à¸à¸¥à¸à¸²à¸£à¸à¹à¸à¸«à¸²à¸£à¸¹à¸à¸ à¸²à¸à¸ªà¸³à¸«à¸£à¸±à¸ à¸à¸·à¹à¸à¸«à¸¥à¸±à¸à¸ªà¸à¸à¸£à¸²à¸à¸à¹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0"/>
          <a:stretch/>
        </p:blipFill>
        <p:spPr bwMode="auto">
          <a:xfrm>
            <a:off x="-36512" y="27386"/>
            <a:ext cx="9180512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งานธุรการปัจจุบัน\powerpoint กิจกรรม CSR\2561\11 เม.ย.61 ประเพณีสงกรานต์\1523937015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283968" cy="32129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งานธุรการปัจจุบัน\powerpoint กิจกรรม CSR\2561\11 เม.ย.61 ประเพณีสงกรานต์\15239369836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632"/>
            <a:ext cx="4392488" cy="32129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งานธุรการปัจจุบัน\powerpoint กิจกรรม CSR\2561\11 เม.ย.61 ประเพณีสงกรานต์\15239369762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3528392"/>
            <a:ext cx="4247456" cy="3284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งานธุรการปัจจุบัน\powerpoint กิจกรรม CSR\2561\11 เม.ย.61 ประเพณีสงกรานต์\15239369713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528392"/>
            <a:ext cx="4379979" cy="3284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24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งานธุรการปัจจุบัน\powerpoint กิจกรรม CSR\2561\11 เม.ย.61 ประเพณีสงกรานต์\15239369474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464496" cy="3329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งานธุรการปัจจุบัน\powerpoint กิจกรรม CSR\2561\11 เม.ย.61 ประเพณีสงกรานต์\15239369530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46" y="116632"/>
            <a:ext cx="4084968" cy="3329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งานธุรการปัจจุบัน\powerpoint กิจกรรม CSR\2561\11 เม.ย.61 ประเพณีสงกรานต์\15239369439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4464496" cy="31589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งานธุรการปัจจุบัน\powerpoint กิจกรรม CSR\2561\11 เม.ย.61 ประเพณีสงกรานต์\15239369413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37666"/>
            <a:ext cx="4059199" cy="31943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3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à¸à¸¥à¸à¸²à¸£à¸à¹à¸à¸«à¸²à¸£à¸¹à¸à¸ à¸²à¸à¸ªà¸³à¸«à¸£à¸±à¸ à¸à¸·à¹à¸à¸«à¸¥à¸±à¸à¸ªà¸à¸à¸£à¸²à¸à¸à¹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0"/>
          <a:stretch/>
        </p:blipFill>
        <p:spPr bwMode="auto">
          <a:xfrm>
            <a:off x="-36512" y="27386"/>
            <a:ext cx="9180512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6672"/>
            <a:ext cx="2088232" cy="217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à¸à¸¥à¸à¸²à¸£à¸à¹à¸à¸«à¸²à¸£à¸¹à¸à¸ à¸²à¸à¸ªà¸³à¸«à¸£à¸±à¸ à¸à¸·à¹à¸à¸«à¸¥à¸±à¸à¸ªà¸à¸à¸£à¸²à¸à¸à¹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21088"/>
            <a:ext cx="2252845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งานธุรการปัจจุบัน\powerpoint กิจกรรม CSR\2561\11 เม.ย.61 ประเพณีสงกรานต์\15239370803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56" y="116632"/>
            <a:ext cx="4470454" cy="31525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งานธุรการปัจจุบัน\powerpoint กิจกรรม CSR\2561\11 เม.ย.61 ประเพณีสงกรานต์\15239369679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3352302"/>
            <a:ext cx="4518248" cy="3388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à¸à¸¥à¸à¸²à¸£à¸à¹à¸à¸«à¸²à¸£à¸¹à¸à¸ à¸²à¸à¸ªà¸³à¸«à¸£à¸±à¸ à¸à¸·à¹à¸à¸«à¸¥à¸±à¸à¸ªà¸à¸à¸£à¸²à¸à¸à¹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0"/>
          <a:stretch/>
        </p:blipFill>
        <p:spPr bwMode="auto">
          <a:xfrm>
            <a:off x="-36512" y="27386"/>
            <a:ext cx="9180512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93096"/>
            <a:ext cx="2088232" cy="217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à¸à¸¥à¸à¸²à¸£à¸à¹à¸à¸«à¸²à¸£à¸¹à¸à¸ à¸²à¸à¸ªà¸³à¸«à¸£à¸±à¸ à¸à¸·à¹à¸à¸«à¸¥à¸±à¸à¸ªà¸à¸à¸£à¸²à¸à¸à¹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78396"/>
            <a:ext cx="2252845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งานธุรการปัจจุบัน\powerpoint กิจกรรม CSR\2561\11 เม.ย.61 ประเพณีสงกรานต์\15239362863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416490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งานธุรการปัจจุบัน\powerpoint กิจกรรม CSR\2561\11 เม.ย.61 ประเพณีสงกรานต์\152393629317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704" y="3356992"/>
            <a:ext cx="4508285" cy="3381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24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à¸à¸¥à¸à¸²à¸£à¸à¹à¸à¸«à¸²à¸£à¸¹à¸à¸ à¸²à¸à¸ªà¸³à¸«à¸£à¸±à¸ à¸à¸·à¹à¸à¸«à¸¥à¸±à¸à¸ªà¸à¸à¸£à¸²à¸à¸à¹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0"/>
          <a:stretch/>
        </p:blipFill>
        <p:spPr bwMode="auto">
          <a:xfrm>
            <a:off x="-36512" y="27386"/>
            <a:ext cx="9180512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239"/>
            <a:ext cx="1172839" cy="122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à¸à¸¥à¸à¸²à¸£à¸à¹à¸à¸«à¸²à¸£à¸¹à¸à¸ à¸²à¸à¸ªà¸³à¸«à¸£à¸±à¸ à¸à¸·à¹à¸à¸«à¸¥à¸±à¸à¸ªà¸à¸à¸£à¸²à¸à¸à¹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951"/>
            <a:ext cx="1274046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งานธุรการปัจจุบัน\powerpoint กิจกรรม CSR\2561\11 เม.ย.61 ประเพณีสงกรานต์\15239369927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3626"/>
            <a:ext cx="6807483" cy="51056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24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1337</TotalTime>
  <Words>45</Words>
  <Application>Microsoft Office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ASUS</dc:creator>
  <cp:lastModifiedBy>Narisara Buaplang</cp:lastModifiedBy>
  <cp:revision>291</cp:revision>
  <cp:lastPrinted>2015-01-15T07:32:25Z</cp:lastPrinted>
  <dcterms:created xsi:type="dcterms:W3CDTF">2014-07-07T11:27:26Z</dcterms:created>
  <dcterms:modified xsi:type="dcterms:W3CDTF">2018-04-17T04:20:58Z</dcterms:modified>
</cp:coreProperties>
</file>